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0" autoAdjust="0"/>
  </p:normalViewPr>
  <p:slideViewPr>
    <p:cSldViewPr>
      <p:cViewPr>
        <p:scale>
          <a:sx n="75" d="100"/>
          <a:sy n="75" d="100"/>
        </p:scale>
        <p:origin x="-7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8453-C53F-41F5-B5D3-EEE147E9F22B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98FE-F1B1-4074-8854-E3646EB74A3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Vagilift Broşür front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347864" y="476672"/>
            <a:ext cx="252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tr-TR" sz="5400" b="1" cap="none" spc="0" dirty="0">
              <a:ln w="1143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Vagilift  Broşür back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575"/>
            <a:ext cx="9144000" cy="6661425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3059832" y="616530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Vagina</a:t>
            </a:r>
            <a:endParaRPr lang="tr-TR" sz="1200" dirty="0"/>
          </a:p>
        </p:txBody>
      </p:sp>
      <p:sp>
        <p:nvSpPr>
          <p:cNvPr id="6" name="5 Dikdörtgen"/>
          <p:cNvSpPr/>
          <p:nvPr/>
        </p:nvSpPr>
        <p:spPr>
          <a:xfrm>
            <a:off x="4644008" y="6165304"/>
            <a:ext cx="720080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059832" y="6165304"/>
            <a:ext cx="720080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Ekran Gösterisi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Ofis Teması</vt:lpstr>
      <vt:lpstr>Slayt 1</vt:lpstr>
      <vt:lpstr>Slayt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4820ADN</dc:creator>
  <cp:lastModifiedBy>4820ADN</cp:lastModifiedBy>
  <cp:revision>3</cp:revision>
  <dcterms:created xsi:type="dcterms:W3CDTF">2016-08-20T21:03:30Z</dcterms:created>
  <dcterms:modified xsi:type="dcterms:W3CDTF">2017-10-21T22:33:57Z</dcterms:modified>
</cp:coreProperties>
</file>