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0801350" cy="216027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86" y="1770"/>
      </p:cViewPr>
      <p:guideLst>
        <p:guide orient="horz" pos="6804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10103" y="6710841"/>
            <a:ext cx="9181148" cy="4630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20203" y="12241530"/>
            <a:ext cx="7560945" cy="55206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830979" y="865111"/>
            <a:ext cx="2430305" cy="184323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40068" y="865111"/>
            <a:ext cx="7110890" cy="1843230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3232" y="13881737"/>
            <a:ext cx="9181148" cy="42905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53232" y="9156149"/>
            <a:ext cx="9181148" cy="472558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40068" y="5040633"/>
            <a:ext cx="4770597" cy="142567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490686" y="5040633"/>
            <a:ext cx="4770597" cy="142567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0068" y="4835606"/>
            <a:ext cx="4772472" cy="2015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40068" y="6850856"/>
            <a:ext cx="4772472" cy="12446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486936" y="4835606"/>
            <a:ext cx="4774347" cy="2015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486936" y="6850856"/>
            <a:ext cx="4774347" cy="12446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0069" y="860107"/>
            <a:ext cx="3553569" cy="36604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23029" y="860109"/>
            <a:ext cx="6038255" cy="184373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40069" y="4520567"/>
            <a:ext cx="3553569" cy="147768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17141" y="15121891"/>
            <a:ext cx="6480810" cy="1785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117141" y="1930241"/>
            <a:ext cx="6480810" cy="12961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117141" y="16907116"/>
            <a:ext cx="6480810" cy="253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540068" y="865110"/>
            <a:ext cx="9721215" cy="360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0068" y="5040633"/>
            <a:ext cx="9721215" cy="1425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540068" y="20022504"/>
            <a:ext cx="2520315" cy="1150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6974-E7BC-4A72-B37B-475F1EDEC7BD}" type="datetimeFigureOut">
              <a:rPr lang="tr-TR" smtClean="0"/>
              <a:pPr/>
              <a:t>22.10.2017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690463" y="20022504"/>
            <a:ext cx="3420428" cy="1150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740968" y="20022504"/>
            <a:ext cx="2520315" cy="1150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59F66-2EE0-4447-A12C-BC0D2AE9F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Vagilift banner Parkmed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01350" cy="21016984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152203" y="8137054"/>
            <a:ext cx="1944216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5544691" y="8137054"/>
            <a:ext cx="1944216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Özel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Ofis Teması</vt:lpstr>
      <vt:lpstr>Slayt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4820ADN</dc:creator>
  <cp:lastModifiedBy>4820ADN</cp:lastModifiedBy>
  <cp:revision>3</cp:revision>
  <dcterms:created xsi:type="dcterms:W3CDTF">2016-08-20T21:40:47Z</dcterms:created>
  <dcterms:modified xsi:type="dcterms:W3CDTF">2017-10-21T22:37:31Z</dcterms:modified>
</cp:coreProperties>
</file>