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8453-C53F-41F5-B5D3-EEE147E9F22B}" type="datetimeFigureOut">
              <a:rPr lang="tr-TR" smtClean="0"/>
              <a:t>21.08.2016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98FE-F1B1-4074-8854-E3646EB74A3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8453-C53F-41F5-B5D3-EEE147E9F22B}" type="datetimeFigureOut">
              <a:rPr lang="tr-TR" smtClean="0"/>
              <a:t>21.08.2016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98FE-F1B1-4074-8854-E3646EB74A3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8453-C53F-41F5-B5D3-EEE147E9F22B}" type="datetimeFigureOut">
              <a:rPr lang="tr-TR" smtClean="0"/>
              <a:t>21.08.2016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98FE-F1B1-4074-8854-E3646EB74A3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8453-C53F-41F5-B5D3-EEE147E9F22B}" type="datetimeFigureOut">
              <a:rPr lang="tr-TR" smtClean="0"/>
              <a:t>21.08.2016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98FE-F1B1-4074-8854-E3646EB74A3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8453-C53F-41F5-B5D3-EEE147E9F22B}" type="datetimeFigureOut">
              <a:rPr lang="tr-TR" smtClean="0"/>
              <a:t>21.08.2016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98FE-F1B1-4074-8854-E3646EB74A3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8453-C53F-41F5-B5D3-EEE147E9F22B}" type="datetimeFigureOut">
              <a:rPr lang="tr-TR" smtClean="0"/>
              <a:t>21.08.2016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98FE-F1B1-4074-8854-E3646EB74A3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8453-C53F-41F5-B5D3-EEE147E9F22B}" type="datetimeFigureOut">
              <a:rPr lang="tr-TR" smtClean="0"/>
              <a:t>21.08.2016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98FE-F1B1-4074-8854-E3646EB74A3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8453-C53F-41F5-B5D3-EEE147E9F22B}" type="datetimeFigureOut">
              <a:rPr lang="tr-TR" smtClean="0"/>
              <a:t>21.08.2016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98FE-F1B1-4074-8854-E3646EB74A3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8453-C53F-41F5-B5D3-EEE147E9F22B}" type="datetimeFigureOut">
              <a:rPr lang="tr-TR" smtClean="0"/>
              <a:t>21.08.2016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98FE-F1B1-4074-8854-E3646EB74A3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8453-C53F-41F5-B5D3-EEE147E9F22B}" type="datetimeFigureOut">
              <a:rPr lang="tr-TR" smtClean="0"/>
              <a:t>21.08.2016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98FE-F1B1-4074-8854-E3646EB74A3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8453-C53F-41F5-B5D3-EEE147E9F22B}" type="datetimeFigureOut">
              <a:rPr lang="tr-TR" smtClean="0"/>
              <a:t>21.08.2016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98FE-F1B1-4074-8854-E3646EB74A3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78453-C53F-41F5-B5D3-EEE147E9F22B}" type="datetimeFigureOut">
              <a:rPr lang="tr-TR" smtClean="0"/>
              <a:t>21.08.2016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A98FE-F1B1-4074-8854-E3646EB74A3B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Vagilift Broşür front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Vagilift  Broşür back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575"/>
            <a:ext cx="9144000" cy="66614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Ekran Gösterisi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3" baseType="lpstr">
      <vt:lpstr>Ofis Teması</vt:lpstr>
      <vt:lpstr>Slayt 1</vt:lpstr>
      <vt:lpstr>Slayt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4820ADN</dc:creator>
  <cp:lastModifiedBy>4820ADN</cp:lastModifiedBy>
  <cp:revision>1</cp:revision>
  <dcterms:created xsi:type="dcterms:W3CDTF">2016-08-20T21:03:30Z</dcterms:created>
  <dcterms:modified xsi:type="dcterms:W3CDTF">2016-08-20T21:07:09Z</dcterms:modified>
</cp:coreProperties>
</file>